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589838" cy="9875838"/>
  <p:notesSz cx="6858000" cy="9144000"/>
  <p:defaultTextStyle>
    <a:defPPr>
      <a:defRPr lang="en-US"/>
    </a:defPPr>
    <a:lvl1pPr marL="0" algn="l" defTabSz="9979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8969" algn="l" defTabSz="9979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7938" algn="l" defTabSz="9979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6908" algn="l" defTabSz="9979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5877" algn="l" defTabSz="9979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94846" algn="l" defTabSz="9979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93815" algn="l" defTabSz="9979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92785" algn="l" defTabSz="9979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91754" algn="l" defTabSz="9979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541" autoAdjust="0"/>
  </p:normalViewPr>
  <p:slideViewPr>
    <p:cSldViewPr>
      <p:cViewPr>
        <p:scale>
          <a:sx n="100" d="100"/>
          <a:sy n="100" d="100"/>
        </p:scale>
        <p:origin x="-138" y="-90"/>
      </p:cViewPr>
      <p:guideLst>
        <p:guide orient="horz" pos="3111"/>
        <p:guide pos="2391"/>
      </p:guideLst>
    </p:cSldViewPr>
  </p:slideViewPr>
  <p:notesTextViewPr>
    <p:cViewPr>
      <p:scale>
        <a:sx n="100" d="100"/>
        <a:sy n="100" d="100"/>
      </p:scale>
      <p:origin x="0" y="102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2FCDB-704A-4417-BC96-5BDA4763ED28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685800"/>
            <a:ext cx="26352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302C0-3543-4E4E-BE28-5095F47FB7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89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79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8969" algn="l" defTabSz="9979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7938" algn="l" defTabSz="9979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6908" algn="l" defTabSz="9979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5877" algn="l" defTabSz="9979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94846" algn="l" defTabSz="9979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93815" algn="l" defTabSz="9979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92785" algn="l" defTabSz="9979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91754" algn="l" defTabSz="9979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1375" y="685800"/>
            <a:ext cx="26352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Solar Spectrum:</a:t>
            </a:r>
            <a:r>
              <a:rPr lang="en-US" baseline="0" dirty="0" smtClean="0"/>
              <a:t> NASA</a:t>
            </a:r>
          </a:p>
          <a:p>
            <a:r>
              <a:rPr lang="en-US" dirty="0" smtClean="0"/>
              <a:t>Shuttle</a:t>
            </a:r>
            <a:r>
              <a:rPr lang="en-US" dirty="0" smtClean="0"/>
              <a:t>:</a:t>
            </a:r>
            <a:r>
              <a:rPr lang="en-US" baseline="0" dirty="0" smtClean="0"/>
              <a:t> NASA</a:t>
            </a:r>
          </a:p>
          <a:p>
            <a:r>
              <a:rPr lang="en-US" baseline="0" dirty="0" smtClean="0"/>
              <a:t>Spectrum </a:t>
            </a:r>
            <a:r>
              <a:rPr lang="en-US" baseline="0" dirty="0" smtClean="0"/>
              <a:t>with atmosphere: </a:t>
            </a:r>
            <a:r>
              <a:rPr lang="en-US" baseline="0" dirty="0" smtClean="0"/>
              <a:t>NASA</a:t>
            </a:r>
            <a:endParaRPr lang="en-US" baseline="0" dirty="0" smtClean="0"/>
          </a:p>
          <a:p>
            <a:r>
              <a:rPr lang="en-US" baseline="0" dirty="0" smtClean="0"/>
              <a:t>Layers of Atmosphere: </a:t>
            </a:r>
            <a:r>
              <a:rPr lang="en-US" baseline="0" dirty="0" smtClean="0"/>
              <a:t>NASA</a:t>
            </a:r>
          </a:p>
          <a:p>
            <a:r>
              <a:rPr lang="en-US" baseline="0" dirty="0" smtClean="0"/>
              <a:t>James Webb Primary Mirror: NASA</a:t>
            </a:r>
            <a:endParaRPr lang="en-US" baseline="0" dirty="0" smtClean="0"/>
          </a:p>
          <a:p>
            <a:r>
              <a:rPr lang="en-US" baseline="0" dirty="0" smtClean="0"/>
              <a:t>Calipers: </a:t>
            </a:r>
            <a:r>
              <a:rPr lang="en-US" baseline="0" dirty="0" err="1" smtClean="0"/>
              <a:t>SKMay</a:t>
            </a:r>
            <a:r>
              <a:rPr lang="en-US" baseline="0" dirty="0" smtClean="0"/>
              <a:t> </a:t>
            </a:r>
            <a:r>
              <a:rPr lang="en-US" baseline="0" dirty="0" smtClean="0"/>
              <a:t>photo</a:t>
            </a:r>
          </a:p>
          <a:p>
            <a:r>
              <a:rPr lang="en-US" baseline="0" dirty="0" smtClean="0"/>
              <a:t>Rainbow: Marlene May photo (used with permission)</a:t>
            </a:r>
            <a:endParaRPr lang="en-US" baseline="0" dirty="0" smtClean="0"/>
          </a:p>
          <a:p>
            <a:r>
              <a:rPr lang="en-US" baseline="0" dirty="0" smtClean="0"/>
              <a:t>Wave Ripples: </a:t>
            </a:r>
            <a:r>
              <a:rPr lang="en-US" baseline="0" dirty="0" smtClean="0"/>
              <a:t>Public </a:t>
            </a:r>
            <a:r>
              <a:rPr lang="en-US" baseline="0" dirty="0" smtClean="0"/>
              <a:t>Domain</a:t>
            </a:r>
          </a:p>
          <a:p>
            <a:r>
              <a:rPr lang="en-US" baseline="0" dirty="0" smtClean="0"/>
              <a:t>Doppler Effect: Public Domain</a:t>
            </a:r>
            <a:endParaRPr lang="en-US" baseline="0" dirty="0" smtClean="0"/>
          </a:p>
          <a:p>
            <a:r>
              <a:rPr lang="en-US" baseline="0" dirty="0" smtClean="0"/>
              <a:t>Haystack Photo: from </a:t>
            </a:r>
            <a:r>
              <a:rPr lang="en-US" baseline="0" dirty="0" smtClean="0"/>
              <a:t>Haystack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302C0-3543-4E4E-BE28-5095F47FB71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9238" y="3067913"/>
            <a:ext cx="6451362" cy="211690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8476" y="5596308"/>
            <a:ext cx="5312887" cy="252382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89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7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6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58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94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93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92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91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4C6A-B4E7-48F4-A167-F4D7CDB090AA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AE55-D68D-4C8C-A799-BF41CF176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4C6A-B4E7-48F4-A167-F4D7CDB090AA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AE55-D68D-4C8C-A799-BF41CF176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6974" y="528084"/>
            <a:ext cx="1280786" cy="1123376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620" y="528084"/>
            <a:ext cx="3715859" cy="112337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4C6A-B4E7-48F4-A167-F4D7CDB090AA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AE55-D68D-4C8C-A799-BF41CF176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4C6A-B4E7-48F4-A167-F4D7CDB090AA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AE55-D68D-4C8C-A799-BF41CF176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545" y="6346141"/>
            <a:ext cx="6451362" cy="19614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9545" y="4185802"/>
            <a:ext cx="6451362" cy="216033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896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79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4969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9958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494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9938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4927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991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4C6A-B4E7-48F4-A167-F4D7CDB090AA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AE55-D68D-4C8C-A799-BF41CF176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4620" y="3072484"/>
            <a:ext cx="2498322" cy="8689367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9439" y="3072484"/>
            <a:ext cx="2498322" cy="8689367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4C6A-B4E7-48F4-A167-F4D7CDB090AA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AE55-D68D-4C8C-A799-BF41CF176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492" y="395491"/>
            <a:ext cx="6830854" cy="164597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492" y="2210634"/>
            <a:ext cx="3353497" cy="92128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8969" indent="0">
              <a:buNone/>
              <a:defRPr sz="2200" b="1"/>
            </a:lvl2pPr>
            <a:lvl3pPr marL="997938" indent="0">
              <a:buNone/>
              <a:defRPr sz="2000" b="1"/>
            </a:lvl3pPr>
            <a:lvl4pPr marL="1496908" indent="0">
              <a:buNone/>
              <a:defRPr sz="1800" b="1"/>
            </a:lvl4pPr>
            <a:lvl5pPr marL="1995877" indent="0">
              <a:buNone/>
              <a:defRPr sz="1800" b="1"/>
            </a:lvl5pPr>
            <a:lvl6pPr marL="2494846" indent="0">
              <a:buNone/>
              <a:defRPr sz="1800" b="1"/>
            </a:lvl6pPr>
            <a:lvl7pPr marL="2993815" indent="0">
              <a:buNone/>
              <a:defRPr sz="1800" b="1"/>
            </a:lvl7pPr>
            <a:lvl8pPr marL="3492785" indent="0">
              <a:buNone/>
              <a:defRPr sz="1800" b="1"/>
            </a:lvl8pPr>
            <a:lvl9pPr marL="399175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492" y="3131921"/>
            <a:ext cx="3353497" cy="569003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55533" y="2210634"/>
            <a:ext cx="3354813" cy="92128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8969" indent="0">
              <a:buNone/>
              <a:defRPr sz="2200" b="1"/>
            </a:lvl2pPr>
            <a:lvl3pPr marL="997938" indent="0">
              <a:buNone/>
              <a:defRPr sz="2000" b="1"/>
            </a:lvl3pPr>
            <a:lvl4pPr marL="1496908" indent="0">
              <a:buNone/>
              <a:defRPr sz="1800" b="1"/>
            </a:lvl4pPr>
            <a:lvl5pPr marL="1995877" indent="0">
              <a:buNone/>
              <a:defRPr sz="1800" b="1"/>
            </a:lvl5pPr>
            <a:lvl6pPr marL="2494846" indent="0">
              <a:buNone/>
              <a:defRPr sz="1800" b="1"/>
            </a:lvl6pPr>
            <a:lvl7pPr marL="2993815" indent="0">
              <a:buNone/>
              <a:defRPr sz="1800" b="1"/>
            </a:lvl7pPr>
            <a:lvl8pPr marL="3492785" indent="0">
              <a:buNone/>
              <a:defRPr sz="1800" b="1"/>
            </a:lvl8pPr>
            <a:lvl9pPr marL="399175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55533" y="3131921"/>
            <a:ext cx="3354813" cy="569003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4C6A-B4E7-48F4-A167-F4D7CDB090AA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AE55-D68D-4C8C-A799-BF41CF176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4C6A-B4E7-48F4-A167-F4D7CDB090AA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AE55-D68D-4C8C-A799-BF41CF176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4C6A-B4E7-48F4-A167-F4D7CDB090AA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AE55-D68D-4C8C-A799-BF41CF176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493" y="393205"/>
            <a:ext cx="2497004" cy="167340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7416" y="393206"/>
            <a:ext cx="4242931" cy="842875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493" y="2066611"/>
            <a:ext cx="2497004" cy="6755349"/>
          </a:xfrm>
        </p:spPr>
        <p:txBody>
          <a:bodyPr/>
          <a:lstStyle>
            <a:lvl1pPr marL="0" indent="0">
              <a:buNone/>
              <a:defRPr sz="1600"/>
            </a:lvl1pPr>
            <a:lvl2pPr marL="498969" indent="0">
              <a:buNone/>
              <a:defRPr sz="1300"/>
            </a:lvl2pPr>
            <a:lvl3pPr marL="997938" indent="0">
              <a:buNone/>
              <a:defRPr sz="1100"/>
            </a:lvl3pPr>
            <a:lvl4pPr marL="1496908" indent="0">
              <a:buNone/>
              <a:defRPr sz="1000"/>
            </a:lvl4pPr>
            <a:lvl5pPr marL="1995877" indent="0">
              <a:buNone/>
              <a:defRPr sz="1000"/>
            </a:lvl5pPr>
            <a:lvl6pPr marL="2494846" indent="0">
              <a:buNone/>
              <a:defRPr sz="1000"/>
            </a:lvl6pPr>
            <a:lvl7pPr marL="2993815" indent="0">
              <a:buNone/>
              <a:defRPr sz="1000"/>
            </a:lvl7pPr>
            <a:lvl8pPr marL="3492785" indent="0">
              <a:buNone/>
              <a:defRPr sz="1000"/>
            </a:lvl8pPr>
            <a:lvl9pPr marL="399175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4C6A-B4E7-48F4-A167-F4D7CDB090AA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AE55-D68D-4C8C-A799-BF41CF176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661" y="6913088"/>
            <a:ext cx="4553903" cy="816129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7661" y="882424"/>
            <a:ext cx="4553903" cy="5925503"/>
          </a:xfrm>
        </p:spPr>
        <p:txBody>
          <a:bodyPr/>
          <a:lstStyle>
            <a:lvl1pPr marL="0" indent="0">
              <a:buNone/>
              <a:defRPr sz="3500"/>
            </a:lvl1pPr>
            <a:lvl2pPr marL="498969" indent="0">
              <a:buNone/>
              <a:defRPr sz="3000"/>
            </a:lvl2pPr>
            <a:lvl3pPr marL="997938" indent="0">
              <a:buNone/>
              <a:defRPr sz="2600"/>
            </a:lvl3pPr>
            <a:lvl4pPr marL="1496908" indent="0">
              <a:buNone/>
              <a:defRPr sz="2200"/>
            </a:lvl4pPr>
            <a:lvl5pPr marL="1995877" indent="0">
              <a:buNone/>
              <a:defRPr sz="2200"/>
            </a:lvl5pPr>
            <a:lvl6pPr marL="2494846" indent="0">
              <a:buNone/>
              <a:defRPr sz="2200"/>
            </a:lvl6pPr>
            <a:lvl7pPr marL="2993815" indent="0">
              <a:buNone/>
              <a:defRPr sz="2200"/>
            </a:lvl7pPr>
            <a:lvl8pPr marL="3492785" indent="0">
              <a:buNone/>
              <a:defRPr sz="2200"/>
            </a:lvl8pPr>
            <a:lvl9pPr marL="3991754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661" y="7729217"/>
            <a:ext cx="4553903" cy="1159038"/>
          </a:xfrm>
        </p:spPr>
        <p:txBody>
          <a:bodyPr/>
          <a:lstStyle>
            <a:lvl1pPr marL="0" indent="0">
              <a:buNone/>
              <a:defRPr sz="1600"/>
            </a:lvl1pPr>
            <a:lvl2pPr marL="498969" indent="0">
              <a:buNone/>
              <a:defRPr sz="1300"/>
            </a:lvl2pPr>
            <a:lvl3pPr marL="997938" indent="0">
              <a:buNone/>
              <a:defRPr sz="1100"/>
            </a:lvl3pPr>
            <a:lvl4pPr marL="1496908" indent="0">
              <a:buNone/>
              <a:defRPr sz="1000"/>
            </a:lvl4pPr>
            <a:lvl5pPr marL="1995877" indent="0">
              <a:buNone/>
              <a:defRPr sz="1000"/>
            </a:lvl5pPr>
            <a:lvl6pPr marL="2494846" indent="0">
              <a:buNone/>
              <a:defRPr sz="1000"/>
            </a:lvl6pPr>
            <a:lvl7pPr marL="2993815" indent="0">
              <a:buNone/>
              <a:defRPr sz="1000"/>
            </a:lvl7pPr>
            <a:lvl8pPr marL="3492785" indent="0">
              <a:buNone/>
              <a:defRPr sz="1000"/>
            </a:lvl8pPr>
            <a:lvl9pPr marL="399175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84C6A-B4E7-48F4-A167-F4D7CDB090AA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5AE55-D68D-4C8C-A799-BF41CF176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9492" y="395491"/>
            <a:ext cx="6830854" cy="1645973"/>
          </a:xfrm>
          <a:prstGeom prst="rect">
            <a:avLst/>
          </a:prstGeom>
        </p:spPr>
        <p:txBody>
          <a:bodyPr vert="horz" lIns="99793" tIns="49897" rIns="99793" bIns="4989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492" y="2304364"/>
            <a:ext cx="6830854" cy="6517597"/>
          </a:xfrm>
          <a:prstGeom prst="rect">
            <a:avLst/>
          </a:prstGeom>
        </p:spPr>
        <p:txBody>
          <a:bodyPr vert="horz" lIns="99793" tIns="49897" rIns="99793" bIns="4989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9492" y="9153440"/>
            <a:ext cx="1770962" cy="525796"/>
          </a:xfrm>
          <a:prstGeom prst="rect">
            <a:avLst/>
          </a:prstGeom>
        </p:spPr>
        <p:txBody>
          <a:bodyPr vert="horz" lIns="99793" tIns="49897" rIns="99793" bIns="49897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84C6A-B4E7-48F4-A167-F4D7CDB090AA}" type="datetimeFigureOut">
              <a:rPr lang="en-US" smtClean="0"/>
              <a:pPr/>
              <a:t>8/3/2011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3195" y="9153440"/>
            <a:ext cx="2403449" cy="525796"/>
          </a:xfrm>
          <a:prstGeom prst="rect">
            <a:avLst/>
          </a:prstGeom>
        </p:spPr>
        <p:txBody>
          <a:bodyPr vert="horz" lIns="99793" tIns="49897" rIns="99793" bIns="49897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39384" y="9153440"/>
            <a:ext cx="1770962" cy="525796"/>
          </a:xfrm>
          <a:prstGeom prst="rect">
            <a:avLst/>
          </a:prstGeom>
        </p:spPr>
        <p:txBody>
          <a:bodyPr vert="horz" lIns="99793" tIns="49897" rIns="99793" bIns="49897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5AE55-D68D-4C8C-A799-BF41CF176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97938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4227" indent="-374227" algn="l" defTabSz="997938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0825" indent="-311856" algn="l" defTabSz="997938" rtl="0" eaLnBrk="1" latinLnBrk="0" hangingPunct="1">
        <a:spcBef>
          <a:spcPct val="20000"/>
        </a:spcBef>
        <a:buFont typeface="Arial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7424" indent="-249485" algn="l" defTabSz="997938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6393" indent="-249485" algn="l" defTabSz="997938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45362" indent="-249485" algn="l" defTabSz="997938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44331" indent="-249485" algn="l" defTabSz="9979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43301" indent="-249485" algn="l" defTabSz="9979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42270" indent="-249485" algn="l" defTabSz="9979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41239" indent="-249485" algn="l" defTabSz="9979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79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8969" algn="l" defTabSz="9979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7938" algn="l" defTabSz="9979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6908" algn="l" defTabSz="9979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5877" algn="l" defTabSz="9979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94846" algn="l" defTabSz="9979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93815" algn="l" defTabSz="9979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2785" algn="l" defTabSz="9979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91754" algn="l" defTabSz="9979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emf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gif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85000"/>
                <a:lumOff val="15000"/>
              </a:schemeClr>
            </a:gs>
            <a:gs pos="39999">
              <a:schemeClr val="tx2">
                <a:lumMod val="75000"/>
              </a:schemeClr>
            </a:gs>
            <a:gs pos="70000">
              <a:schemeClr val="tx2">
                <a:lumMod val="60000"/>
                <a:lumOff val="40000"/>
              </a:schemeClr>
            </a:gs>
            <a:gs pos="8800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sh.jpg"/>
          <p:cNvPicPr>
            <a:picLocks noChangeAspect="1"/>
          </p:cNvPicPr>
          <p:nvPr/>
        </p:nvPicPr>
        <p:blipFill>
          <a:blip r:embed="rId3" cstate="print"/>
          <a:srcRect b="14328"/>
          <a:stretch>
            <a:fillRect/>
          </a:stretch>
        </p:blipFill>
        <p:spPr>
          <a:xfrm>
            <a:off x="651089" y="1346705"/>
            <a:ext cx="6287660" cy="78990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6026" y="61119"/>
            <a:ext cx="7217787" cy="1213825"/>
          </a:xfrm>
          <a:prstGeom prst="rect">
            <a:avLst/>
          </a:prstGeom>
          <a:noFill/>
        </p:spPr>
        <p:txBody>
          <a:bodyPr wrap="square" lIns="89565" tIns="44783" rIns="89565" bIns="44783" rtlCol="0">
            <a:spAutoFit/>
          </a:bodyPr>
          <a:lstStyle/>
          <a:p>
            <a:pPr algn="ctr"/>
            <a:r>
              <a:rPr lang="en-US" sz="3500" b="1" i="1" dirty="0" smtClean="0">
                <a:solidFill>
                  <a:schemeClr val="bg1">
                    <a:lumMod val="85000"/>
                  </a:schemeClr>
                </a:solidFill>
                <a:latin typeface="Georgia" pitchFamily="18" charset="0"/>
              </a:rPr>
              <a:t>A Physics MOSAIC:</a:t>
            </a:r>
          </a:p>
          <a:p>
            <a:pPr algn="ctr"/>
            <a:r>
              <a:rPr lang="en-US" sz="2400" i="1" dirty="0" smtClean="0">
                <a:solidFill>
                  <a:schemeClr val="bg1">
                    <a:lumMod val="85000"/>
                  </a:schemeClr>
                </a:solidFill>
                <a:latin typeface="Georgia" pitchFamily="18" charset="0"/>
              </a:rPr>
              <a:t>Scientific Skills and Explorations for Students</a:t>
            </a:r>
          </a:p>
          <a:p>
            <a:pPr algn="ctr"/>
            <a:r>
              <a:rPr lang="en-US" sz="1400" b="1" dirty="0" smtClean="0">
                <a:solidFill>
                  <a:schemeClr val="bg1">
                    <a:lumMod val="85000"/>
                  </a:schemeClr>
                </a:solidFill>
                <a:latin typeface="Georgia" pitchFamily="18" charset="0"/>
              </a:rPr>
              <a:t>Revised 2011</a:t>
            </a:r>
            <a:endParaRPr lang="en-US" sz="1400" b="1" dirty="0">
              <a:solidFill>
                <a:schemeClr val="bg1">
                  <a:lumMod val="85000"/>
                </a:schemeClr>
              </a:solidFill>
              <a:latin typeface="Georgia" pitchFamily="18" charset="0"/>
            </a:endParaRPr>
          </a:p>
        </p:txBody>
      </p:sp>
      <p:pic>
        <p:nvPicPr>
          <p:cNvPr id="1028" name="Picture 4" descr="NSF-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03994" y="8080231"/>
            <a:ext cx="1116153" cy="1122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934664" y="9226860"/>
            <a:ext cx="4092560" cy="582883"/>
          </a:xfrm>
          <a:prstGeom prst="rect">
            <a:avLst/>
          </a:prstGeom>
          <a:noFill/>
        </p:spPr>
        <p:txBody>
          <a:bodyPr wrap="square" lIns="89565" tIns="44783" rIns="89565" bIns="44783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RET Program 2010</a:t>
            </a:r>
          </a:p>
          <a:p>
            <a:pPr algn="ctr"/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Chris Clements and Sara Kate May</a:t>
            </a:r>
            <a:endParaRPr lang="en-US" sz="1600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12" name="Picture 11" descr="reflection shuttl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25227" y="4231315"/>
            <a:ext cx="1934665" cy="1454773"/>
          </a:xfrm>
          <a:prstGeom prst="rect">
            <a:avLst/>
          </a:prstGeom>
        </p:spPr>
      </p:pic>
      <p:pic>
        <p:nvPicPr>
          <p:cNvPr id="14" name="Picture 13" descr="solar spectrum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85319" y="3005943"/>
            <a:ext cx="1874573" cy="1258624"/>
          </a:xfrm>
          <a:prstGeom prst="rect">
            <a:avLst/>
          </a:prstGeom>
        </p:spPr>
      </p:pic>
      <p:pic>
        <p:nvPicPr>
          <p:cNvPr id="16" name="Picture 15" descr="surface wave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97278" y="5686088"/>
            <a:ext cx="1593041" cy="1101204"/>
          </a:xfrm>
          <a:prstGeom prst="rect">
            <a:avLst/>
          </a:prstGeom>
        </p:spPr>
      </p:pic>
      <p:pic>
        <p:nvPicPr>
          <p:cNvPr id="17" name="Picture 16" descr="100_129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585119" y="5703730"/>
            <a:ext cx="1912159" cy="1280459"/>
          </a:xfrm>
          <a:prstGeom prst="rect">
            <a:avLst/>
          </a:prstGeom>
        </p:spPr>
      </p:pic>
      <p:pic>
        <p:nvPicPr>
          <p:cNvPr id="20" name="Picture 19" descr="52281main_earth_atmosphere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059892" y="3516398"/>
            <a:ext cx="1488204" cy="218009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9" name="Rectangle 18"/>
          <p:cNvSpPr/>
          <p:nvPr/>
        </p:nvSpPr>
        <p:spPr>
          <a:xfrm>
            <a:off x="3199637" y="8155048"/>
            <a:ext cx="297641" cy="104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565" tIns="44783" rIns="89565" bIns="44783" rtlCol="0" anchor="ctr"/>
          <a:lstStyle/>
          <a:p>
            <a:pPr algn="ctr"/>
            <a:endParaRPr lang="en-US"/>
          </a:p>
        </p:txBody>
      </p:sp>
      <p:pic>
        <p:nvPicPr>
          <p:cNvPr id="1027" name="Picture 3" descr="logo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9691" y="8353687"/>
            <a:ext cx="2827587" cy="84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585120" y="3005943"/>
            <a:ext cx="1600200" cy="1280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663" y="2148878"/>
            <a:ext cx="3101757" cy="880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703"/>
          <a:stretch/>
        </p:blipFill>
        <p:spPr bwMode="auto">
          <a:xfrm>
            <a:off x="899320" y="4279942"/>
            <a:ext cx="2225908" cy="1419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662" y="2728119"/>
            <a:ext cx="1048754" cy="788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F81B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030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36" b="18367"/>
          <a:stretch>
            <a:fillRect/>
          </a:stretch>
        </p:blipFill>
        <p:spPr bwMode="auto">
          <a:xfrm>
            <a:off x="5090319" y="5696494"/>
            <a:ext cx="1143000" cy="109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74</Words>
  <Application>Microsoft Office PowerPoint</Application>
  <PresentationFormat>Custom</PresentationFormat>
  <Paragraphs>16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 Kate May</dc:creator>
  <cp:lastModifiedBy>skmay</cp:lastModifiedBy>
  <cp:revision>23</cp:revision>
  <dcterms:created xsi:type="dcterms:W3CDTF">2010-08-10T15:21:03Z</dcterms:created>
  <dcterms:modified xsi:type="dcterms:W3CDTF">2011-08-03T19:04:08Z</dcterms:modified>
</cp:coreProperties>
</file>